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2" r:id="rId2"/>
  </p:sldMasterIdLst>
  <p:notesMasterIdLst>
    <p:notesMasterId r:id="rId11"/>
  </p:notesMasterIdLst>
  <p:sldIdLst>
    <p:sldId id="256" r:id="rId3"/>
    <p:sldId id="257" r:id="rId4"/>
    <p:sldId id="258" r:id="rId5"/>
    <p:sldId id="263" r:id="rId6"/>
    <p:sldId id="259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145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D4033-1597-4EDE-B153-7D2842A3D4E8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A2F5D-7DE4-4203-84C0-5C52865819E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1681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D2DE9-CEE7-4872-8937-7EF380D030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EFF7AD6-4927-42E3-8B8D-E80D13D85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CEACEE-2A6A-4D84-9277-804A1BE1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02D2F-D051-4C66-8C07-4015EB1F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00131B-FA96-4B1D-BF92-6C493C02F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791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64BB7C-910D-474A-B822-8CAB82151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8D10AA-5279-490F-A593-A33BB32BD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3BBA3B-E00E-4C29-BC16-5FE7CA6AC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D8F7F8-CD91-4006-933C-93E4BD236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C7FB8D-699F-4ADA-94F1-197ED6490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971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9024F1F-A149-495F-B9D6-C0230DF17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2A9790E-0EAD-41FD-8949-D0D6B98AD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2DDCF7-C235-4101-AAE7-66210D7C7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042F15-ADC1-464C-B15F-FD385367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856725-5C4E-4671-9203-F614A74FC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5726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339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410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941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38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190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5744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210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76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F531E-E8EE-4E9A-BD61-E5395CDC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A9285D-6D2E-4973-BF0B-D0AF07D9F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6CBCAF-C35D-4202-A626-0AC6D3D3D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CD279D-34F4-476D-AE7C-601AE2D5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582B48-132A-4D41-9C76-AA3148513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64146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413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876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09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41659-2B27-4DAB-BC2A-CD6EAB965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E4C1BF-F798-4175-8A5D-501D8E16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685DED-8D0D-4FAC-979E-76EE6F53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E918B8-E809-4CEE-8AA3-010419C6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982FD2-8C3B-4134-A096-D0CE22C4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126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26F53-6141-43CA-94D5-DB3F4DAF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8E9D74-6ADC-494B-9FF5-9954BD4AC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8EB323-BB85-4438-B25E-F754013E9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A59ECA-E407-4F65-8A03-DC4B65CD1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CAAF1B-321A-4657-BC07-E15CF5076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224EC0-53C4-41ED-A71D-72D00AA3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554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1F3751-B165-41A9-802D-6F5EDA35D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1786D6-FF4B-4145-AFDC-F4393F327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74EE794-E77E-41C0-99E8-48BE7CB65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248B78-239B-4E77-82D6-E658C64AD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024186E-9420-4C09-A32C-E1F2AA072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29106C9-1B47-488C-88E5-CD23E368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02DDFBF-CAD0-4F95-998B-B3B7BA56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A6F5FDE-70C7-42AB-91D3-D22A80FE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4873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C23B46-387D-488F-B2B8-474460CD7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06CED9B-E9A3-4794-96F8-B5D2D24F0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93E5346-E479-4C30-BA8B-D91367F9D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78150A-62E2-4C45-9A39-FF5923B01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218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A09F5D5-78CD-47C5-B6B7-E4B7C069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ECAE60-89F8-4B21-800B-A226725B8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4BB2AAE-074B-44C8-A377-235944132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5405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401A1-0DB1-4E8C-B70F-EFC540FC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9D7479-80DE-4B35-BAC1-88F3A70E9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9B095C8-6BBB-4450-ACFB-D95F312E2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638E0DD-08AB-4B92-964A-7C0C21C5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FD9BB75-8E1F-4998-8348-D6915732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35697A-2331-46FD-80D1-5E03DFACC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176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A336CE-7DC5-45EA-A451-5D133F627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1E52EE5-DB13-45E9-897E-08D4BD189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4099B1-9B26-49A3-B4E4-157F00307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BDE5F-E817-4BC0-8A5E-5FAF3A6D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2CC750-2724-4330-91E0-E417D292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4126FF-C488-4BDF-9DC9-FCB8BBDC7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5536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4087D01-C5BE-4ECF-8167-8FD32DC4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263044-092C-4C1C-877A-8A0FB2018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E88EF2-1E79-4CFD-B221-3E1074785F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CFC94-BAD8-4B8F-A0AF-C8BFF074BFA4}" type="datetimeFigureOut">
              <a:rPr lang="de-AT" smtClean="0"/>
              <a:t>10.10.2024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7CE457-30AE-47F2-8EBC-7625A03A7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193BE0-A87A-4538-8193-734809E8E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E9E2C-72C9-4DA9-8CBA-424C75D395F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052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2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E82F31-C0F1-4674-A545-26F12B46ED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Cafe</a:t>
            </a:r>
            <a:r>
              <a:rPr lang="de-DE" dirty="0"/>
              <a:t> Gloriette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F6CCAA-947C-4DBE-AA8E-FF3971C839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Schlosspark Schönbrunn</a:t>
            </a:r>
            <a:endParaRPr lang="de-AT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ED6FF77-E41C-450B-BA6D-6E26AFB15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7651" y="205163"/>
            <a:ext cx="2214730" cy="221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436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8E996B-84A9-4E8E-861F-B8B24EE23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 die Gloriette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2BCBB5-EFF3-4217-98AD-6B757260D3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Diente Speise- und Festsaal sowie als Frühstückszimmer für Kaiser Franz Joseph I. Der Speisesaal wurde bis zum Ende der Monarchie benutzt, heute befindet sich ein Café darin; auf dem Dach ist eine Aussichtsplattform mit Blick über Wien.</a:t>
            </a:r>
            <a:endParaRPr lang="de-AT" dirty="0"/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333C3518-18DD-4D91-93A0-D62E150D25E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1825625"/>
            <a:ext cx="5181600" cy="3456867"/>
          </a:xfrm>
        </p:spPr>
      </p:pic>
    </p:spTree>
    <p:extLst>
      <p:ext uri="{BB962C8B-B14F-4D97-AF65-F5344CB8AC3E}">
        <p14:creationId xmlns:p14="http://schemas.microsoft.com/office/powerpoint/2010/main" val="107699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5A622-BDF6-4D88-A4C3-ABA0D461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 der Arbeit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40854-E4AC-4A66-BBE6-D8F7601E4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Komplette Betreuung der Schank</a:t>
            </a:r>
          </a:p>
          <a:p>
            <a:r>
              <a:rPr lang="de-DE" dirty="0"/>
              <a:t>Ausgabe, Kontrolle und Nachfassen aller Getränke</a:t>
            </a:r>
          </a:p>
          <a:p>
            <a:r>
              <a:rPr lang="de-DE" dirty="0"/>
              <a:t>Arbeiten mit der Kaffeemaschine und Schankanlage</a:t>
            </a:r>
          </a:p>
          <a:p>
            <a:r>
              <a:rPr lang="de-DE" dirty="0" err="1"/>
              <a:t>Eiscoupezubereitung</a:t>
            </a:r>
            <a:r>
              <a:rPr lang="de-DE" dirty="0"/>
              <a:t> und Ausgabe der Mehlspeisen</a:t>
            </a:r>
          </a:p>
          <a:p>
            <a:r>
              <a:rPr lang="de-DE" dirty="0"/>
              <a:t>Aushilfe im Service</a:t>
            </a:r>
          </a:p>
          <a:p>
            <a:endParaRPr lang="de-DE" dirty="0"/>
          </a:p>
          <a:p>
            <a:endParaRPr lang="de-AT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7DFFB12-6C4E-4AA8-B6FE-31F99BECB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887" y="3407831"/>
            <a:ext cx="70226" cy="4233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B04E9C5-7642-463F-BE91-FE2905B98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887" y="3407831"/>
            <a:ext cx="70226" cy="4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21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F22F64-3B4F-4E64-8D02-C5CC0FF75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Arbeitsplatz</a:t>
            </a:r>
            <a:endParaRPr lang="de-AT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529173D-E276-48C9-9B6F-92E2B94DB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79" y="1961864"/>
            <a:ext cx="6540909" cy="3943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48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BD743C-4922-4D56-A896-5BB623E44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Wer war der*die Arbeitgeber*in?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4CA7B9-7686-4219-BEAB-1726D44DA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Husein Kovacevic und Thomas </a:t>
            </a:r>
            <a:r>
              <a:rPr lang="de-DE" dirty="0" err="1"/>
              <a:t>Repolusk</a:t>
            </a:r>
            <a:endParaRPr lang="de-DE" dirty="0"/>
          </a:p>
          <a:p>
            <a:endParaRPr lang="de-DE" dirty="0"/>
          </a:p>
          <a:p>
            <a:r>
              <a:rPr lang="de-DE" dirty="0"/>
              <a:t>Oberkellner: Jürgen und Roland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Schankchef &amp; -betreuer: Doc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62861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F8130-D0A2-4C0A-96FE-A5B7B0D9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Arbeitszeiten</a:t>
            </a:r>
            <a:endParaRPr lang="de-AT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9F64B59B-C83D-49E6-BF5E-FE6B691BC8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67489" y="1193285"/>
            <a:ext cx="3866794" cy="5507935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AF23329-F46C-449C-9486-F3EC029BD1D6}"/>
              </a:ext>
            </a:extLst>
          </p:cNvPr>
          <p:cNvSpPr txBox="1"/>
          <p:nvPr/>
        </p:nvSpPr>
        <p:spPr>
          <a:xfrm>
            <a:off x="1592826" y="2013856"/>
            <a:ext cx="38640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Vom 03.06.24 bis 25.08.24</a:t>
            </a:r>
          </a:p>
          <a:p>
            <a:endParaRPr lang="de-DE" dirty="0"/>
          </a:p>
          <a:p>
            <a:r>
              <a:rPr lang="de-DE" dirty="0"/>
              <a:t>40h/Woche</a:t>
            </a:r>
          </a:p>
          <a:p>
            <a:endParaRPr lang="de-DE" dirty="0"/>
          </a:p>
          <a:p>
            <a:r>
              <a:rPr lang="de-DE" dirty="0"/>
              <a:t>je nach Dienstplan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72348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36801-6D46-4170-99F2-425AC333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erfahrungen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B98B3E-DF90-49FB-84CB-EA596B016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Trotz Stress schnell gearbeitet</a:t>
            </a:r>
          </a:p>
          <a:p>
            <a:r>
              <a:rPr lang="de-DE" dirty="0"/>
              <a:t>alle Arbeitskollegen sehr freundlich und humorvoll</a:t>
            </a:r>
          </a:p>
          <a:p>
            <a:endParaRPr lang="de-DE" dirty="0"/>
          </a:p>
          <a:p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10427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55E7B-E8CD-4B36-8352-39B2B4447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entlohnung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219F06-EE3B-458A-A77D-18B7F6289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laut Kollektivvertrag: 1.320</a:t>
            </a:r>
          </a:p>
          <a:p>
            <a:r>
              <a:rPr lang="de-DE" dirty="0"/>
              <a:t>Trinkgeld am Ende der drei Monate: 450</a:t>
            </a:r>
          </a:p>
          <a:p>
            <a:pPr marL="0" indent="0">
              <a:buNone/>
            </a:pPr>
            <a:endParaRPr lang="de-DE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73976395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talog">
  <a:themeElements>
    <a:clrScheme name="Katalog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Katalog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talog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Gill Sans MT</vt:lpstr>
      <vt:lpstr>Benutzerdefiniertes Design</vt:lpstr>
      <vt:lpstr>Katalog</vt:lpstr>
      <vt:lpstr>Cafe Gloriette</vt:lpstr>
      <vt:lpstr>Über die Gloriette</vt:lpstr>
      <vt:lpstr>Art der Arbeit</vt:lpstr>
      <vt:lpstr>Arbeitsplatz</vt:lpstr>
      <vt:lpstr>Wer war der*die Arbeitgeber*in?</vt:lpstr>
      <vt:lpstr>Arbeitszeiten</vt:lpstr>
      <vt:lpstr>erfahrungen</vt:lpstr>
      <vt:lpstr>entlohnung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Cafe Gloriette</dc:title>
  <dc:creator>Dedic Edina</dc:creator>
  <cp:lastModifiedBy>Dedic Edina</cp:lastModifiedBy>
  <cp:revision>6</cp:revision>
  <dcterms:created xsi:type="dcterms:W3CDTF">2024-10-10T08:10:32Z</dcterms:created>
  <dcterms:modified xsi:type="dcterms:W3CDTF">2024-10-10T09:14:21Z</dcterms:modified>
</cp:coreProperties>
</file>